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B84B3E0-4CD4-483F-BF27-5FAA28FBF99E}" type="datetimeFigureOut">
              <a:rPr lang="es-ES" smtClean="0"/>
              <a:t>13/10/2014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D836E01-7FCC-4008-BBCD-E3BFE78B3FB5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Principales Problemas de  Software 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0034" y="2786058"/>
            <a:ext cx="8062912" cy="3036108"/>
          </a:xfrm>
        </p:spPr>
        <p:txBody>
          <a:bodyPr/>
          <a:lstStyle/>
          <a:p>
            <a:pPr marR="0" lvl="0" algn="ctr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s-ES_tradnl" sz="3200" spc="100" dirty="0" smtClean="0">
                <a:ln>
                  <a:noFill/>
                </a:ln>
                <a:solidFill>
                  <a:schemeClr val="bg1"/>
                </a:solidFill>
              </a:rPr>
              <a:t>Alexis Lozano Larios</a:t>
            </a:r>
          </a:p>
          <a:p>
            <a:pPr marR="0" lvl="0" algn="ctr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s-ES_tradnl" sz="3200" spc="100" dirty="0" smtClean="0">
                <a:solidFill>
                  <a:schemeClr val="bg1"/>
                </a:solidFill>
              </a:rPr>
              <a:t>Rafael de </a:t>
            </a:r>
            <a:r>
              <a:rPr lang="es-ES_tradnl" sz="3200" spc="100" dirty="0" err="1" smtClean="0">
                <a:solidFill>
                  <a:schemeClr val="bg1"/>
                </a:solidFill>
              </a:rPr>
              <a:t>Jesus</a:t>
            </a:r>
            <a:r>
              <a:rPr lang="es-ES_tradnl" sz="3200" spc="100" dirty="0" smtClean="0">
                <a:solidFill>
                  <a:schemeClr val="bg1"/>
                </a:solidFill>
              </a:rPr>
              <a:t> Bautista  </a:t>
            </a:r>
            <a:r>
              <a:rPr lang="es-ES_tradnl" sz="3200" spc="100" dirty="0" err="1" smtClean="0">
                <a:solidFill>
                  <a:schemeClr val="bg1"/>
                </a:solidFill>
              </a:rPr>
              <a:t>Hernandez</a:t>
            </a:r>
            <a:endParaRPr lang="es-ES_tradnl" sz="3200" spc="100" dirty="0" smtClean="0">
              <a:solidFill>
                <a:schemeClr val="bg1"/>
              </a:solidFill>
            </a:endParaRPr>
          </a:p>
          <a:p>
            <a:pPr marR="0" lvl="0" algn="ctr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s-ES_tradnl" sz="3200" spc="100" dirty="0" err="1" smtClean="0">
                <a:ln>
                  <a:noFill/>
                </a:ln>
                <a:solidFill>
                  <a:schemeClr val="bg1"/>
                </a:solidFill>
              </a:rPr>
              <a:t>Brayan</a:t>
            </a:r>
            <a:r>
              <a:rPr lang="es-ES_tradnl" sz="3200" spc="100" dirty="0" smtClean="0">
                <a:ln>
                  <a:noFill/>
                </a:ln>
                <a:solidFill>
                  <a:schemeClr val="bg1"/>
                </a:solidFill>
              </a:rPr>
              <a:t> Osvaldo Salazar </a:t>
            </a:r>
            <a:r>
              <a:rPr lang="es-ES_tradnl" sz="3200" spc="100" dirty="0" err="1" smtClean="0">
                <a:ln>
                  <a:noFill/>
                </a:ln>
                <a:solidFill>
                  <a:schemeClr val="bg1"/>
                </a:solidFill>
              </a:rPr>
              <a:t>Jimenez</a:t>
            </a:r>
            <a:endParaRPr lang="es-ES_tradnl" sz="3200" spc="100" dirty="0" smtClean="0">
              <a:ln>
                <a:noFill/>
              </a:ln>
              <a:solidFill>
                <a:schemeClr val="bg1"/>
              </a:solidFill>
            </a:endParaRPr>
          </a:p>
          <a:p>
            <a:pPr marR="0" lvl="0" algn="ctr">
              <a:spcBef>
                <a:spcPts val="600"/>
              </a:spcBef>
              <a:buClr>
                <a:schemeClr val="accent2"/>
              </a:buClr>
              <a:buSzPct val="85000"/>
              <a:defRPr/>
            </a:pPr>
            <a:r>
              <a:rPr lang="es-ES_tradnl" sz="3200" spc="100" dirty="0" smtClean="0">
                <a:solidFill>
                  <a:schemeClr val="bg1"/>
                </a:solidFill>
              </a:rPr>
              <a:t>Octavio </a:t>
            </a:r>
            <a:r>
              <a:rPr lang="es-ES_tradnl" sz="3200" spc="100" dirty="0" err="1" smtClean="0">
                <a:solidFill>
                  <a:schemeClr val="bg1"/>
                </a:solidFill>
              </a:rPr>
              <a:t>Hernandez</a:t>
            </a:r>
            <a:r>
              <a:rPr lang="es-ES_tradnl" sz="3200" spc="100" dirty="0" smtClean="0">
                <a:solidFill>
                  <a:schemeClr val="bg1"/>
                </a:solidFill>
              </a:rPr>
              <a:t> </a:t>
            </a:r>
            <a:r>
              <a:rPr lang="es-ES_tradnl" sz="3200" spc="100" dirty="0" err="1" smtClean="0">
                <a:solidFill>
                  <a:schemeClr val="bg1"/>
                </a:solidFill>
              </a:rPr>
              <a:t>Lopez</a:t>
            </a:r>
            <a:endParaRPr lang="es-ES" sz="3200" spc="100" dirty="0" smtClean="0">
              <a:ln>
                <a:noFill/>
              </a:ln>
              <a:solidFill>
                <a:schemeClr val="bg1"/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El hardware no se reconoce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400" dirty="0" smtClean="0"/>
              <a:t>Verifique que el dispositivo este bien instalado, si es así, dirigirse a mi PC/propiedades/Administrador de dispositivos.</a:t>
            </a:r>
          </a:p>
          <a:p>
            <a:r>
              <a:rPr lang="es-ES_tradnl" sz="2400" dirty="0" smtClean="0"/>
              <a:t>Checar los drivers</a:t>
            </a:r>
            <a:r>
              <a:rPr lang="es-ES_tradnl" sz="2400" dirty="0" smtClean="0"/>
              <a:t> </a:t>
            </a:r>
            <a:r>
              <a:rPr lang="es-ES_tradnl" sz="2400" dirty="0" smtClean="0"/>
              <a:t>y los conectores del hardware</a:t>
            </a:r>
          </a:p>
        </p:txBody>
      </p:sp>
      <p:pic>
        <p:nvPicPr>
          <p:cNvPr id="5122" name="Picture 2" descr="http://km.support.apple.com/library/APPLE/APPLECARE_ALLGEOS/TS1363/es_ES/TS1363-xp-enable--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786190"/>
            <a:ext cx="3857652" cy="214543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Error en el cierre de paginas Web			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sz="2200" dirty="0" smtClean="0"/>
              <a:t>Puede que haya un conflicto de drivers. Ir a Inicio-Panel de control-</a:t>
            </a:r>
            <a:r>
              <a:rPr lang="es-ES_tradnl" sz="2200" dirty="0" err="1" smtClean="0"/>
              <a:t>Sitema</a:t>
            </a:r>
            <a:r>
              <a:rPr lang="es-ES_tradnl" sz="2200" dirty="0" smtClean="0"/>
              <a:t>-Administrador de dispositivos y verificar que todos los controladores </a:t>
            </a:r>
            <a:r>
              <a:rPr lang="es-ES_tradnl" sz="2200" dirty="0" err="1" smtClean="0"/>
              <a:t>esten</a:t>
            </a:r>
            <a:r>
              <a:rPr lang="es-ES_tradnl" sz="2200" dirty="0" smtClean="0"/>
              <a:t> ejecutando correctamente.</a:t>
            </a:r>
          </a:p>
          <a:p>
            <a:r>
              <a:rPr lang="es-ES_tradnl" sz="2200" dirty="0" smtClean="0"/>
              <a:t>Checar  si hay algún programa residente en la barra de tareas, que pueda estar ocasionando el problema</a:t>
            </a:r>
            <a:endParaRPr lang="es-ES" sz="2200" dirty="0"/>
          </a:p>
        </p:txBody>
      </p:sp>
      <p:pic>
        <p:nvPicPr>
          <p:cNvPr id="4098" name="Picture 2" descr="http://i.emezeta.com/weblog/problemas-windows/ctrl-shift-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4143380"/>
            <a:ext cx="5476875" cy="20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900" dirty="0" smtClean="0"/>
              <a:t>LAS </a:t>
            </a:r>
            <a:r>
              <a:rPr lang="es-ES" sz="3900" dirty="0" smtClean="0"/>
              <a:t>APLICACIONES SE EJECUTAN </a:t>
            </a:r>
            <a:r>
              <a:rPr lang="es-ES" sz="3900" dirty="0" smtClean="0"/>
              <a:t>LENTAMENTE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200" dirty="0" smtClean="0"/>
              <a:t>Es posible que tenga problemas con las computadoras que involucran el sistema operativo o una aplicación, el sistema operativo puede ser que falte al día, o el equipo no tiene suficiente espacio en el disco duro. Si usted no tiene suficiente espacio en el disco duro, puede escanear, limpiar y optimizar tu disco duro.</a:t>
            </a:r>
            <a:endParaRPr lang="es-ES" sz="2200" dirty="0"/>
          </a:p>
        </p:txBody>
      </p:sp>
      <p:pic>
        <p:nvPicPr>
          <p:cNvPr id="3074" name="Picture 2" descr="http://3.bp.blogspot.com/-puKm3_cqCFg/UX0942uCraI/AAAAAAAAAtg/UxEObs80fCk/s1600/wii-u-nintendo-actualizaciones-noticiasgamerc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071942"/>
            <a:ext cx="4143404" cy="21821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LA PC DISMINUYÓ SU RENDIMIENTO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857364"/>
            <a:ext cx="8401080" cy="4572000"/>
          </a:xfrm>
        </p:spPr>
        <p:txBody>
          <a:bodyPr>
            <a:normAutofit/>
          </a:bodyPr>
          <a:lstStyle/>
          <a:p>
            <a:r>
              <a:rPr lang="es-ES" sz="1800" dirty="0" smtClean="0"/>
              <a:t>Pueden </a:t>
            </a:r>
            <a:r>
              <a:rPr lang="es-ES" sz="1800" dirty="0" smtClean="0"/>
              <a:t>haber muchas razones que expliquen una baja en el rendimiento de la PC. La más común es la presencia de datos fragmentados, presencia de spyware, registro corrupto, y programas innecesarios.</a:t>
            </a:r>
          </a:p>
          <a:p>
            <a:r>
              <a:rPr lang="es-ES" sz="1800" dirty="0" err="1" smtClean="0"/>
              <a:t>Solucion</a:t>
            </a:r>
            <a:r>
              <a:rPr lang="es-ES" sz="1800" dirty="0" smtClean="0"/>
              <a:t/>
            </a:r>
            <a:br>
              <a:rPr lang="es-ES" sz="1800" dirty="0" smtClean="0"/>
            </a:br>
            <a:r>
              <a:rPr lang="es-ES" sz="1800" dirty="0" smtClean="0"/>
              <a:t>-Chequear los programas que tenemos instalados, borrar los archivos innecesarios, y ganar velocidad y rendimiento, ya sea desfragmentando el disco, o bien añadiendo memoria a la máquina </a:t>
            </a:r>
            <a:br>
              <a:rPr lang="es-ES" sz="1800" dirty="0" smtClean="0"/>
            </a:br>
            <a:r>
              <a:rPr lang="es-ES" sz="1800" dirty="0" smtClean="0"/>
              <a:t>-Para Mejorar EL Sistema Pueden Instalarse EL </a:t>
            </a:r>
            <a:r>
              <a:rPr lang="es-ES" sz="1800" dirty="0" err="1" smtClean="0"/>
              <a:t>Ccleaner</a:t>
            </a:r>
            <a:endParaRPr lang="es-ES" sz="1800" dirty="0" smtClean="0"/>
          </a:p>
          <a:p>
            <a:endParaRPr lang="es-ES" dirty="0"/>
          </a:p>
        </p:txBody>
      </p:sp>
      <p:pic>
        <p:nvPicPr>
          <p:cNvPr id="2050" name="Picture 2" descr="http://toptrucos.com/wp-content/uploads/2012/06/Asegura-el-buen-rendimiento-en-Windows-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4357694"/>
            <a:ext cx="2214578" cy="1583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dirty="0" smtClean="0"/>
              <a:t>LA PC SE REINICIA</a:t>
            </a:r>
            <a:endParaRPr lang="es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883196"/>
          </a:xfrm>
        </p:spPr>
        <p:txBody>
          <a:bodyPr>
            <a:normAutofit/>
          </a:bodyPr>
          <a:lstStyle/>
          <a:p>
            <a:r>
              <a:rPr lang="es-ES" sz="1800" dirty="0" smtClean="0"/>
              <a:t>Uno de nuestro problemas podría ser que existe un conflicto con los programas o drivers instalados en el equipo de computo.</a:t>
            </a:r>
          </a:p>
          <a:p>
            <a:r>
              <a:rPr lang="es-ES" sz="1800" dirty="0" smtClean="0"/>
              <a:t>Para esto tenemos que ver desde cuando empezaron tales </a:t>
            </a:r>
            <a:r>
              <a:rPr lang="es-ES" sz="1800" dirty="0" smtClean="0"/>
              <a:t>problemas y </a:t>
            </a:r>
            <a:r>
              <a:rPr lang="es-ES" sz="1800" dirty="0" smtClean="0"/>
              <a:t>ver qué programas o drives fueron instalados antes de que esto sucediera</a:t>
            </a:r>
            <a:r>
              <a:rPr lang="es-ES" sz="1800" dirty="0" smtClean="0"/>
              <a:t>.</a:t>
            </a:r>
            <a:r>
              <a:rPr lang="es-ES" sz="1800" dirty="0" smtClean="0"/>
              <a:t/>
            </a:r>
            <a:br>
              <a:rPr lang="es-ES" sz="1800" dirty="0" smtClean="0"/>
            </a:br>
            <a:r>
              <a:rPr lang="es-ES" sz="1800" dirty="0" smtClean="0"/>
              <a:t/>
            </a:r>
            <a:br>
              <a:rPr lang="es-ES" sz="1800" dirty="0" smtClean="0"/>
            </a:br>
            <a:r>
              <a:rPr lang="es-ES" sz="1800" dirty="0" smtClean="0"/>
              <a:t>Otra </a:t>
            </a:r>
            <a:r>
              <a:rPr lang="es-ES" sz="1800" dirty="0" smtClean="0"/>
              <a:t>causa pueden ser los virus.</a:t>
            </a:r>
          </a:p>
          <a:p>
            <a:r>
              <a:rPr lang="es-ES" sz="1800" dirty="0" smtClean="0"/>
              <a:t>Entre los principales problemas del ordenador y de los demás componentes se deben a problemas con los virus.</a:t>
            </a:r>
            <a:br>
              <a:rPr lang="es-ES" sz="1800" dirty="0" smtClean="0"/>
            </a:br>
            <a:r>
              <a:rPr lang="es-ES" sz="1800" dirty="0" smtClean="0"/>
              <a:t>Para </a:t>
            </a:r>
            <a:r>
              <a:rPr lang="es-ES" sz="1800" dirty="0" smtClean="0"/>
              <a:t>solucionar este problema debemos tener un antivirus y siempre mantenerlo actualizado para evitarnos tales inconvenientes</a:t>
            </a:r>
          </a:p>
          <a:p>
            <a:endParaRPr lang="es-ES" dirty="0"/>
          </a:p>
        </p:txBody>
      </p:sp>
      <p:pic>
        <p:nvPicPr>
          <p:cNvPr id="1026" name="Picture 2" descr="http://i.minus.com/ihWMIhniJSPM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14744" y="4786322"/>
            <a:ext cx="1866896" cy="1400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51</TotalTime>
  <Words>258</Words>
  <Application>Microsoft Office PowerPoint</Application>
  <PresentationFormat>Presentación en pantalla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Brío</vt:lpstr>
      <vt:lpstr>Principales Problemas de  Software </vt:lpstr>
      <vt:lpstr>El hardware no se reconoce</vt:lpstr>
      <vt:lpstr>Error en el cierre de paginas Web   </vt:lpstr>
      <vt:lpstr>LAS APLICACIONES SE EJECUTAN LENTAMENTE</vt:lpstr>
      <vt:lpstr>LA PC DISMINUYÓ SU RENDIMIENTO</vt:lpstr>
      <vt:lpstr>LA PC SE REINICIA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Problemas en Software </dc:title>
  <dc:creator>RAFA </dc:creator>
  <cp:lastModifiedBy>RAFA </cp:lastModifiedBy>
  <cp:revision>6</cp:revision>
  <dcterms:created xsi:type="dcterms:W3CDTF">2014-10-14T03:56:09Z</dcterms:created>
  <dcterms:modified xsi:type="dcterms:W3CDTF">2014-10-14T04:47:58Z</dcterms:modified>
</cp:coreProperties>
</file>